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72" r:id="rId12"/>
    <p:sldId id="266" r:id="rId13"/>
    <p:sldId id="267" r:id="rId14"/>
    <p:sldId id="269" r:id="rId15"/>
    <p:sldId id="270" r:id="rId16"/>
    <p:sldId id="271" r:id="rId17"/>
    <p:sldId id="273" r:id="rId18"/>
    <p:sldId id="274" r:id="rId1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72" autoAdjust="0"/>
    <p:restoredTop sz="94747" autoAdjust="0"/>
  </p:normalViewPr>
  <p:slideViewPr>
    <p:cSldViewPr snapToGrid="0" snapToObjects="1">
      <p:cViewPr varScale="1">
        <p:scale>
          <a:sx n="86" d="100"/>
          <a:sy n="86" d="100"/>
        </p:scale>
        <p:origin x="-1696" y="-10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34822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17525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0645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4359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067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541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8872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362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292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6873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505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8C66D0-2782-8143-804C-1C0CFBCBB581}" type="datetimeFigureOut">
              <a:rPr lang="en-US" smtClean="0"/>
              <a:t>5/10/16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8D378F-35D8-4C46-9587-29F32487E08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1546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60400"/>
            <a:ext cx="7772400" cy="1470025"/>
          </a:xfrm>
        </p:spPr>
        <p:txBody>
          <a:bodyPr/>
          <a:lstStyle/>
          <a:p>
            <a:r>
              <a:rPr lang="en-US" b="1" dirty="0" smtClean="0">
                <a:solidFill>
                  <a:schemeClr val="bg1"/>
                </a:solidFill>
              </a:rPr>
              <a:t>Triage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555144"/>
            <a:ext cx="6400800" cy="2983274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What is triaging?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A different way to look at triaging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How to make triage easy</a:t>
            </a:r>
          </a:p>
          <a:p>
            <a:r>
              <a:rPr lang="en-US" dirty="0" smtClean="0">
                <a:solidFill>
                  <a:srgbClr val="FFFFFF"/>
                </a:solidFill>
              </a:rPr>
              <a:t>Examples</a:t>
            </a:r>
          </a:p>
          <a:p>
            <a:endParaRPr lang="en-US" dirty="0">
              <a:solidFill>
                <a:srgbClr val="FFFFFF"/>
              </a:solidFill>
            </a:endParaRPr>
          </a:p>
          <a:p>
            <a:r>
              <a:rPr lang="en-US" dirty="0" smtClean="0">
                <a:solidFill>
                  <a:srgbClr val="FFFFFF"/>
                </a:solidFill>
              </a:rPr>
              <a:t>One Final Thought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7170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3226" y="1835940"/>
            <a:ext cx="7961284" cy="23698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2 </a:t>
            </a:r>
            <a:r>
              <a:rPr lang="en-US" sz="2400" dirty="0" err="1" smtClean="0">
                <a:solidFill>
                  <a:srgbClr val="FFFFFF"/>
                </a:solidFill>
              </a:rPr>
              <a:t>yo</a:t>
            </a:r>
            <a:r>
              <a:rPr lang="en-US" sz="2400" dirty="0" smtClean="0">
                <a:solidFill>
                  <a:srgbClr val="FFFFFF"/>
                </a:solidFill>
              </a:rPr>
              <a:t> has fallen off a swing and she has injured her right elbow.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It is swollen, and deformed.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Her hand looks blue and feels cold.</a:t>
            </a:r>
          </a:p>
          <a:p>
            <a:endParaRPr lang="en-US" sz="2800" dirty="0">
              <a:solidFill>
                <a:srgbClr val="FFFFFF"/>
              </a:solidFill>
            </a:endParaRPr>
          </a:p>
          <a:p>
            <a:r>
              <a:rPr lang="en-US" sz="2400" dirty="0" smtClean="0">
                <a:solidFill>
                  <a:srgbClr val="FFFFFF"/>
                </a:solidFill>
              </a:rPr>
              <a:t>She is distressed and difficult to examine.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Can’t obtain vitals</a:t>
            </a:r>
          </a:p>
        </p:txBody>
      </p:sp>
    </p:spTree>
    <p:extLst>
      <p:ext uri="{BB962C8B-B14F-4D97-AF65-F5344CB8AC3E}">
        <p14:creationId xmlns:p14="http://schemas.microsoft.com/office/powerpoint/2010/main" val="11150656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10931" y="1987863"/>
            <a:ext cx="752787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85 </a:t>
            </a:r>
            <a:r>
              <a:rPr lang="en-US" sz="2400" dirty="0" err="1" smtClean="0">
                <a:solidFill>
                  <a:srgbClr val="FFFFFF"/>
                </a:solidFill>
              </a:rPr>
              <a:t>yo</a:t>
            </a:r>
            <a:r>
              <a:rPr lang="en-US" sz="2400" dirty="0" smtClean="0">
                <a:solidFill>
                  <a:srgbClr val="FFFFFF"/>
                </a:solidFill>
              </a:rPr>
              <a:t> rest home resident presents acutely confused with reduced oral intake.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 smtClean="0">
                <a:solidFill>
                  <a:srgbClr val="FFFFFF"/>
                </a:solidFill>
              </a:rPr>
              <a:t>P 90 BP 90/70 S 99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RR 15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GCS 14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Acutely Disorientated x 3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038715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96723" y="1715955"/>
            <a:ext cx="795181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65 </a:t>
            </a:r>
            <a:r>
              <a:rPr lang="en-US" sz="2400" dirty="0" err="1" smtClean="0">
                <a:solidFill>
                  <a:srgbClr val="FFFFFF"/>
                </a:solidFill>
              </a:rPr>
              <a:t>yo</a:t>
            </a:r>
            <a:r>
              <a:rPr lang="en-US" sz="2400" dirty="0" smtClean="0">
                <a:solidFill>
                  <a:srgbClr val="FFFFFF"/>
                </a:solidFill>
              </a:rPr>
              <a:t> women, presents with a painful unilateral red Right eye.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 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P 70 BP 135/75 S 99 RR 15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VA l6/6 left, r/36 </a:t>
            </a:r>
          </a:p>
          <a:p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8435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5739" y="1728843"/>
            <a:ext cx="670164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6 week old boy presents with fevers, irritability and reduced oral intake.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 smtClean="0">
                <a:solidFill>
                  <a:srgbClr val="FFFFFF"/>
                </a:solidFill>
              </a:rPr>
              <a:t>T 38.5 rectal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P 170, RR 40, S 97, CR 3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Irritable but consolable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6591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60658" y="1943036"/>
            <a:ext cx="575770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75 </a:t>
            </a:r>
            <a:r>
              <a:rPr lang="en-US" sz="2400" dirty="0" err="1" smtClean="0">
                <a:solidFill>
                  <a:srgbClr val="FFFFFF"/>
                </a:solidFill>
              </a:rPr>
              <a:t>yo</a:t>
            </a:r>
            <a:r>
              <a:rPr lang="en-US" sz="2400" dirty="0" smtClean="0">
                <a:solidFill>
                  <a:srgbClr val="FFFFFF"/>
                </a:solidFill>
              </a:rPr>
              <a:t> man with known COPD.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Presents acutely SOB without fever or cough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 smtClean="0">
                <a:solidFill>
                  <a:srgbClr val="FFFFFF"/>
                </a:solidFill>
              </a:rPr>
              <a:t>P 90, S 94, RR 12, BP 130/70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Increase work of breathing.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80972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08745" y="1606447"/>
            <a:ext cx="6734836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35 </a:t>
            </a:r>
            <a:r>
              <a:rPr lang="en-US" sz="2400" dirty="0" err="1" smtClean="0">
                <a:solidFill>
                  <a:srgbClr val="FFFFFF"/>
                </a:solidFill>
              </a:rPr>
              <a:t>yo</a:t>
            </a:r>
            <a:r>
              <a:rPr lang="en-US" sz="2400" dirty="0" smtClean="0">
                <a:solidFill>
                  <a:srgbClr val="FFFFFF"/>
                </a:solidFill>
              </a:rPr>
              <a:t> man presents with acute migraine for 10 days. 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Known migraine sufferer.</a:t>
            </a: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 smtClean="0">
                <a:solidFill>
                  <a:srgbClr val="FFFFFF"/>
                </a:solidFill>
              </a:rPr>
              <a:t>P 60, S 99, RR 12, BP 125/75. Pain score 4/10, </a:t>
            </a:r>
          </a:p>
          <a:p>
            <a:r>
              <a:rPr lang="en-US" sz="2400" dirty="0" smtClean="0">
                <a:solidFill>
                  <a:srgbClr val="FFFFFF"/>
                </a:solidFill>
              </a:rPr>
              <a:t>Alert, well appearing and </a:t>
            </a:r>
            <a:r>
              <a:rPr lang="en-US" sz="2400" dirty="0" err="1" smtClean="0">
                <a:solidFill>
                  <a:srgbClr val="FFFFFF"/>
                </a:solidFill>
              </a:rPr>
              <a:t>undistressed</a:t>
            </a:r>
            <a:r>
              <a:rPr lang="en-US" sz="2400" dirty="0" smtClean="0">
                <a:solidFill>
                  <a:srgbClr val="FFFFFF"/>
                </a:solidFill>
              </a:rPr>
              <a:t>.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13564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765028" y="2251170"/>
            <a:ext cx="76136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OK…. Same case but this is his forth presentation in 10 days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40244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56038" y="2154607"/>
            <a:ext cx="7033446" cy="156966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20 </a:t>
            </a:r>
            <a:r>
              <a:rPr lang="en-US" sz="2400" dirty="0" err="1" smtClean="0">
                <a:solidFill>
                  <a:srgbClr val="FFFFFF"/>
                </a:solidFill>
              </a:rPr>
              <a:t>yo</a:t>
            </a:r>
            <a:r>
              <a:rPr lang="en-US" sz="2400" dirty="0" smtClean="0">
                <a:solidFill>
                  <a:srgbClr val="FFFFFF"/>
                </a:solidFill>
              </a:rPr>
              <a:t> man presents with acute </a:t>
            </a:r>
            <a:r>
              <a:rPr lang="en-US" sz="2400" dirty="0" err="1" smtClean="0">
                <a:solidFill>
                  <a:srgbClr val="FFFFFF"/>
                </a:solidFill>
              </a:rPr>
              <a:t>Rt</a:t>
            </a:r>
            <a:r>
              <a:rPr lang="en-US" sz="2400" dirty="0" smtClean="0">
                <a:solidFill>
                  <a:srgbClr val="FFFFFF"/>
                </a:solidFill>
              </a:rPr>
              <a:t> sided testicular pain.</a:t>
            </a:r>
          </a:p>
          <a:p>
            <a:endParaRPr lang="en-US" sz="2400" dirty="0" smtClean="0">
              <a:solidFill>
                <a:srgbClr val="FFFFFF"/>
              </a:solidFill>
            </a:endParaRPr>
          </a:p>
          <a:p>
            <a:endParaRPr lang="en-US" sz="2400" dirty="0">
              <a:solidFill>
                <a:srgbClr val="FFFFFF"/>
              </a:solidFill>
            </a:endParaRPr>
          </a:p>
          <a:p>
            <a:r>
              <a:rPr lang="en-US" sz="2400" dirty="0" smtClean="0">
                <a:solidFill>
                  <a:srgbClr val="FFFFFF"/>
                </a:solidFill>
              </a:rPr>
              <a:t>P 90, BP 150/90, S 99, Pain score 6/10, GCS 15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86146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337172" y="1255300"/>
            <a:ext cx="262083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Final Thoughts</a:t>
            </a:r>
            <a:endParaRPr lang="en-US" sz="32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605416" y="3101330"/>
            <a:ext cx="808090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dirty="0" smtClean="0">
                <a:solidFill>
                  <a:srgbClr val="FFFFFF"/>
                </a:solidFill>
              </a:rPr>
              <a:t>Triaging is an Art not a Science.</a:t>
            </a:r>
          </a:p>
          <a:p>
            <a:pPr algn="ctr"/>
            <a:r>
              <a:rPr lang="en-US" sz="2400" dirty="0" smtClean="0">
                <a:solidFill>
                  <a:srgbClr val="FFFFFF"/>
                </a:solidFill>
              </a:rPr>
              <a:t>You’re allowed to be wrong but it must be for the right reasons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0878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723500" y="1535310"/>
            <a:ext cx="369550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FFFF"/>
                </a:solidFill>
              </a:rPr>
              <a:t>Why Triage?</a:t>
            </a:r>
            <a:endParaRPr lang="en-US" sz="5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517479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32242" y="1606447"/>
            <a:ext cx="7175965" cy="3108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/>
              <a:buChar char="•"/>
            </a:pPr>
            <a:r>
              <a:rPr lang="en-US" sz="2800" dirty="0" err="1" smtClean="0">
                <a:solidFill>
                  <a:srgbClr val="FFFFFF"/>
                </a:solidFill>
              </a:rPr>
              <a:t>Prioritise</a:t>
            </a:r>
            <a:r>
              <a:rPr lang="en-US" sz="2800" dirty="0" smtClean="0">
                <a:solidFill>
                  <a:srgbClr val="FFFFFF"/>
                </a:solidFill>
              </a:rPr>
              <a:t> </a:t>
            </a:r>
            <a:r>
              <a:rPr lang="en-US" sz="2800" b="1" i="1" dirty="0" smtClean="0">
                <a:solidFill>
                  <a:srgbClr val="FFFFFF"/>
                </a:solidFill>
              </a:rPr>
              <a:t>treatment</a:t>
            </a:r>
          </a:p>
          <a:p>
            <a:pPr marL="285750" indent="-285750">
              <a:buFont typeface="Arial"/>
              <a:buChar char="•"/>
            </a:pPr>
            <a:endParaRPr lang="en-US" sz="2800" b="1" dirty="0" smtClean="0">
              <a:solidFill>
                <a:srgbClr val="FFFFFF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solidFill>
                  <a:srgbClr val="FFFFFF"/>
                </a:solidFill>
              </a:rPr>
              <a:t>Determine who will benefit the most from early initiation of </a:t>
            </a:r>
            <a:r>
              <a:rPr lang="en-US" sz="2800" b="1" dirty="0" smtClean="0">
                <a:solidFill>
                  <a:srgbClr val="FFFFFF"/>
                </a:solidFill>
              </a:rPr>
              <a:t>treatment </a:t>
            </a:r>
          </a:p>
          <a:p>
            <a:pPr marL="285750" indent="-285750">
              <a:buFont typeface="Arial"/>
              <a:buChar char="•"/>
            </a:pPr>
            <a:endParaRPr lang="en-US" sz="2800" b="1" dirty="0">
              <a:solidFill>
                <a:srgbClr val="FFFFFF"/>
              </a:solidFill>
            </a:endParaRPr>
          </a:p>
          <a:p>
            <a:pPr marL="285750" indent="-285750">
              <a:buFont typeface="Arial"/>
              <a:buChar char="•"/>
            </a:pPr>
            <a:r>
              <a:rPr lang="en-US" sz="2800" dirty="0" smtClean="0">
                <a:solidFill>
                  <a:srgbClr val="FFFFFF"/>
                </a:solidFill>
              </a:rPr>
              <a:t>Will the treatment be lifesaving, reduced disability/harm, improve outcome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6431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33335" y="2157229"/>
            <a:ext cx="729178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FF"/>
                </a:solidFill>
              </a:rPr>
              <a:t>A Different way of looking at </a:t>
            </a:r>
            <a:r>
              <a:rPr lang="en-US" sz="3200" b="1" dirty="0" smtClean="0">
                <a:solidFill>
                  <a:srgbClr val="FFFFFF"/>
                </a:solidFill>
              </a:rPr>
              <a:t>how</a:t>
            </a:r>
            <a:r>
              <a:rPr lang="en-US" sz="3200" dirty="0" smtClean="0">
                <a:solidFill>
                  <a:srgbClr val="FFFFFF"/>
                </a:solidFill>
              </a:rPr>
              <a:t> to triage</a:t>
            </a:r>
            <a:endParaRPr lang="en-US" sz="32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067080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138" y="2009843"/>
            <a:ext cx="6628708" cy="670639"/>
          </a:xfrm>
          <a:prstGeom prst="rect">
            <a:avLst/>
          </a:prstGeom>
          <a:gradFill>
            <a:gsLst>
              <a:gs pos="0">
                <a:srgbClr val="FF0000"/>
              </a:gs>
              <a:gs pos="100000">
                <a:srgbClr val="008000"/>
              </a:gs>
              <a:gs pos="51000">
                <a:srgbClr val="FF8000"/>
              </a:gs>
            </a:gsLst>
            <a:lin ang="0" scaled="0"/>
          </a:gra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791141" y="2154669"/>
            <a:ext cx="12618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EMERGENT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4345610" y="2154669"/>
            <a:ext cx="9797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URGENT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85808" y="2154669"/>
            <a:ext cx="10432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ROUTINE</a:t>
            </a:r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1491454" y="2863056"/>
            <a:ext cx="18902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T1 / T2</a:t>
            </a:r>
          </a:p>
          <a:p>
            <a:pPr algn="ctr"/>
            <a:r>
              <a:rPr lang="en-US" dirty="0" smtClean="0">
                <a:solidFill>
                  <a:srgbClr val="FFFFFF"/>
                </a:solidFill>
              </a:rPr>
              <a:t>Priority treatment</a:t>
            </a:r>
          </a:p>
          <a:p>
            <a:pPr algn="ctr"/>
            <a:r>
              <a:rPr lang="en-US" dirty="0" smtClean="0">
                <a:solidFill>
                  <a:srgbClr val="FFFFFF"/>
                </a:solidFill>
              </a:rPr>
              <a:t>Is Lifesaving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532176" y="2863056"/>
            <a:ext cx="26045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FF"/>
                </a:solidFill>
              </a:rPr>
              <a:t>T3 / T4</a:t>
            </a:r>
          </a:p>
          <a:p>
            <a:pPr algn="ctr"/>
            <a:r>
              <a:rPr lang="en-US" dirty="0" smtClean="0">
                <a:solidFill>
                  <a:srgbClr val="FFFFFF"/>
                </a:solidFill>
              </a:rPr>
              <a:t>Priority treatment</a:t>
            </a:r>
          </a:p>
          <a:p>
            <a:pPr algn="ctr"/>
            <a:r>
              <a:rPr lang="en-US" dirty="0" smtClean="0">
                <a:solidFill>
                  <a:srgbClr val="FFFFFF"/>
                </a:solidFill>
              </a:rPr>
              <a:t>Results in better outcome</a:t>
            </a:r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228306" y="2863056"/>
            <a:ext cx="41414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FFFF"/>
                </a:solidFill>
              </a:rPr>
              <a:t>T5</a:t>
            </a:r>
          </a:p>
        </p:txBody>
      </p:sp>
    </p:spTree>
    <p:extLst>
      <p:ext uri="{BB962C8B-B14F-4D97-AF65-F5344CB8AC3E}">
        <p14:creationId xmlns:p14="http://schemas.microsoft.com/office/powerpoint/2010/main" val="47800460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371588" y="1331056"/>
            <a:ext cx="4400764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FF"/>
                </a:solidFill>
              </a:rPr>
              <a:t>What defines </a:t>
            </a:r>
            <a:r>
              <a:rPr lang="en-US" sz="3200" dirty="0" smtClean="0">
                <a:solidFill>
                  <a:srgbClr val="FF0000"/>
                </a:solidFill>
              </a:rPr>
              <a:t>EMERGENT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412898" y="2402022"/>
            <a:ext cx="2082621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FF"/>
                </a:solidFill>
              </a:rPr>
              <a:t>Threat to</a:t>
            </a:r>
          </a:p>
          <a:p>
            <a:r>
              <a:rPr lang="en-US" sz="2800" dirty="0">
                <a:solidFill>
                  <a:srgbClr val="FFFFFF"/>
                </a:solidFill>
              </a:rPr>
              <a:t>	</a:t>
            </a:r>
            <a:r>
              <a:rPr lang="en-US" sz="2800" b="1" dirty="0" smtClean="0">
                <a:solidFill>
                  <a:srgbClr val="FFFFFF"/>
                </a:solidFill>
              </a:rPr>
              <a:t>LIFE</a:t>
            </a:r>
          </a:p>
          <a:p>
            <a:r>
              <a:rPr lang="en-US" sz="2800" b="1" dirty="0">
                <a:solidFill>
                  <a:srgbClr val="FFFFFF"/>
                </a:solidFill>
              </a:rPr>
              <a:t>	</a:t>
            </a:r>
            <a:r>
              <a:rPr lang="en-US" sz="2800" b="1" dirty="0" smtClean="0">
                <a:solidFill>
                  <a:srgbClr val="FFFFFF"/>
                </a:solidFill>
              </a:rPr>
              <a:t>LIMB</a:t>
            </a:r>
          </a:p>
          <a:p>
            <a:r>
              <a:rPr lang="en-US" sz="2800" b="1" dirty="0">
                <a:solidFill>
                  <a:srgbClr val="FFFFFF"/>
                </a:solidFill>
              </a:rPr>
              <a:t>	</a:t>
            </a:r>
            <a:r>
              <a:rPr lang="en-US" sz="2800" b="1" dirty="0" smtClean="0">
                <a:solidFill>
                  <a:srgbClr val="FFFFFF"/>
                </a:solidFill>
              </a:rPr>
              <a:t>EYESIGHT</a:t>
            </a:r>
            <a:endParaRPr lang="en-US" sz="2800" b="1" dirty="0">
              <a:solidFill>
                <a:srgbClr val="FFFFFF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47076" y="4986296"/>
            <a:ext cx="381426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>
                <a:solidFill>
                  <a:srgbClr val="FFFFFF"/>
                </a:solidFill>
              </a:rPr>
              <a:t>The patient needs “rescuing”</a:t>
            </a:r>
            <a:endParaRPr lang="en-US" sz="24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79838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42079" y="1040366"/>
            <a:ext cx="391244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What defines </a:t>
            </a:r>
            <a:r>
              <a:rPr lang="en-US" sz="3200" dirty="0" smtClean="0">
                <a:solidFill>
                  <a:srgbClr val="FF8000"/>
                </a:solidFill>
              </a:rPr>
              <a:t>URGENT</a:t>
            </a:r>
            <a:endParaRPr lang="en-US" sz="3200" dirty="0">
              <a:solidFill>
                <a:srgbClr val="FF8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83062" y="2493818"/>
            <a:ext cx="6509639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FF"/>
                </a:solidFill>
              </a:rPr>
              <a:t>Abnormal vitals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Extremes of age ( young v old)</a:t>
            </a:r>
          </a:p>
          <a:p>
            <a:r>
              <a:rPr lang="en-US" sz="2800" dirty="0" smtClean="0">
                <a:solidFill>
                  <a:srgbClr val="FFFFFF"/>
                </a:solidFill>
              </a:rPr>
              <a:t>Acute </a:t>
            </a:r>
            <a:r>
              <a:rPr lang="en-US" sz="2800" dirty="0" err="1" smtClean="0">
                <a:solidFill>
                  <a:srgbClr val="FFFFFF"/>
                </a:solidFill>
              </a:rPr>
              <a:t>decompensation</a:t>
            </a:r>
            <a:r>
              <a:rPr lang="en-US" sz="2800" dirty="0" smtClean="0">
                <a:solidFill>
                  <a:srgbClr val="FFFFFF"/>
                </a:solidFill>
              </a:rPr>
              <a:t> of a chronic disease</a:t>
            </a:r>
          </a:p>
          <a:p>
            <a:endParaRPr lang="en-US" sz="2800" dirty="0">
              <a:solidFill>
                <a:srgbClr val="FFFFFF"/>
              </a:solidFill>
            </a:endParaRPr>
          </a:p>
          <a:p>
            <a:r>
              <a:rPr lang="en-US" sz="2800" dirty="0" smtClean="0">
                <a:solidFill>
                  <a:srgbClr val="FFFFFF"/>
                </a:solidFill>
              </a:rPr>
              <a:t>+/- </a:t>
            </a:r>
            <a:r>
              <a:rPr lang="en-US" sz="2800" dirty="0" err="1" smtClean="0">
                <a:solidFill>
                  <a:srgbClr val="FFFFFF"/>
                </a:solidFill>
              </a:rPr>
              <a:t>Bounceback</a:t>
            </a:r>
            <a:endParaRPr lang="en-US" sz="2800" dirty="0" smtClean="0">
              <a:solidFill>
                <a:srgbClr val="FFFFFF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83033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769402" y="1009767"/>
            <a:ext cx="3805449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FF"/>
                </a:solidFill>
              </a:rPr>
              <a:t>What defines </a:t>
            </a:r>
            <a:r>
              <a:rPr lang="en-US" sz="3200" dirty="0" smtClean="0">
                <a:solidFill>
                  <a:srgbClr val="008000"/>
                </a:solidFill>
              </a:rPr>
              <a:t>Routine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667761" y="3090499"/>
            <a:ext cx="60129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FFFF"/>
                </a:solidFill>
              </a:rPr>
              <a:t>Anything that is not emergent or urgent</a:t>
            </a:r>
            <a:endParaRPr lang="en-US" sz="2800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34521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74321" y="1744142"/>
            <a:ext cx="1761620" cy="58477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FFFF"/>
                </a:solidFill>
              </a:rPr>
              <a:t>Examples</a:t>
            </a:r>
            <a:endParaRPr 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03194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13412</TotalTime>
  <Words>399</Words>
  <Application>Microsoft Macintosh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Triage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Triage</dc:title>
  <dc:creator>Paul Tervit</dc:creator>
  <cp:lastModifiedBy>Paul Tervit</cp:lastModifiedBy>
  <cp:revision>11</cp:revision>
  <dcterms:created xsi:type="dcterms:W3CDTF">2016-10-04T19:19:33Z</dcterms:created>
  <dcterms:modified xsi:type="dcterms:W3CDTF">2016-10-14T02:51:54Z</dcterms:modified>
</cp:coreProperties>
</file>